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7" r:id="rId2"/>
    <p:sldId id="281" r:id="rId3"/>
    <p:sldId id="293" r:id="rId4"/>
    <p:sldId id="294" r:id="rId5"/>
    <p:sldId id="296" r:id="rId6"/>
    <p:sldId id="297" r:id="rId7"/>
    <p:sldId id="306" r:id="rId8"/>
    <p:sldId id="298" r:id="rId9"/>
    <p:sldId id="310" r:id="rId10"/>
    <p:sldId id="300" r:id="rId11"/>
    <p:sldId id="308" r:id="rId12"/>
    <p:sldId id="301" r:id="rId13"/>
    <p:sldId id="302" r:id="rId14"/>
    <p:sldId id="303" r:id="rId15"/>
    <p:sldId id="311" r:id="rId16"/>
    <p:sldId id="304" r:id="rId17"/>
  </p:sldIdLst>
  <p:sldSz cx="12192000" cy="6858000"/>
  <p:notesSz cx="6858000" cy="9144000"/>
  <p:embeddedFontLst>
    <p:embeddedFont>
      <p:font typeface="함초롬돋움" panose="020B0604000101010101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2748" autoAdjust="0"/>
  </p:normalViewPr>
  <p:slideViewPr>
    <p:cSldViewPr showGuides="1">
      <p:cViewPr varScale="1">
        <p:scale>
          <a:sx n="106" d="100"/>
          <a:sy n="106" d="100"/>
        </p:scale>
        <p:origin x="7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7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2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ss.kr/search/Search.do?queryText=znCreator,%EC%A0%95%ED%83%9C%EB%AF%BC&amp;searchGubun=true&amp;colName=E&amp;detailSearch=true" TargetMode="Externa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5090158" y="2492896"/>
            <a:ext cx="2200275" cy="2950355"/>
            <a:chOff x="5072618" y="2289616"/>
            <a:chExt cx="2200275" cy="2950355"/>
          </a:xfrm>
        </p:grpSpPr>
        <p:sp>
          <p:nvSpPr>
            <p:cNvPr id="51" name="직사각형 50"/>
            <p:cNvSpPr/>
            <p:nvPr/>
          </p:nvSpPr>
          <p:spPr>
            <a:xfrm>
              <a:off x="5452106" y="4593640"/>
              <a:ext cx="16344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Apache 2.4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php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7.0.13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2" name="Picture 9" descr="C:\Users\onwoo\Pictures\apache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4871"/>
            <a:stretch/>
          </p:blipFill>
          <p:spPr bwMode="auto">
            <a:xfrm>
              <a:off x="5072618" y="2289616"/>
              <a:ext cx="2200275" cy="1395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9" name="Picture 11" descr="C:\Users\onwoo\Pictures\php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57667" y="3454646"/>
              <a:ext cx="2094075" cy="1413511"/>
            </a:xfrm>
            <a:prstGeom prst="rect">
              <a:avLst/>
            </a:prstGeom>
            <a:noFill/>
          </p:spPr>
        </p:pic>
      </p:grp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49307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 ~ Lollipop(5.0)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 fontScale="850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4.4(KitKat) ~ 5.0(Lollipop)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 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QR&amp;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바코드는 제작 또는 학교측에 요청하여 인식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xml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테이블과 적립금 테이블을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982180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학생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0256" y="1444668"/>
            <a:ext cx="486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https://github.com/DongJinShin/Capstone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0"/>
          <a:stretch/>
        </p:blipFill>
        <p:spPr>
          <a:xfrm>
            <a:off x="839416" y="1917901"/>
            <a:ext cx="8614932" cy="48194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6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3432" y="5229200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 학생증의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QR&amp;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바코드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인식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QR&amp;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바코드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직접 생성 및 인식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66959" y="5661248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89" y="4654908"/>
            <a:ext cx="1513038" cy="160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5591944" y="18943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894373"/>
            <a:ext cx="2448272" cy="32258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591944" y="29844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730460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774055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99897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73466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73084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812" y="251563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969090" y="2246328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223777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2812" y="3009755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968384" y="274045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741616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2812" y="3512429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3978483" y="324312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324429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02812" y="4030870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3978484" y="3761566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9464" y="3762731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02812" y="4589362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/>
          <p:cNvSpPr txBox="1"/>
          <p:nvPr/>
        </p:nvSpPr>
        <p:spPr>
          <a:xfrm>
            <a:off x="3978484" y="4277945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9464" y="4279110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02812" y="508554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3" name="TextBox 32"/>
          <p:cNvSpPr txBox="1"/>
          <p:nvPr/>
        </p:nvSpPr>
        <p:spPr>
          <a:xfrm>
            <a:off x="3978484" y="481624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464" y="4817407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3204" y="551188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3988876" y="5333754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99856" y="5334919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3204" y="6102286"/>
            <a:ext cx="45719" cy="261610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3988876" y="583298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9856" y="5834147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4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점이다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926722" y="1466782"/>
            <a:ext cx="10338555" cy="5346594"/>
            <a:chOff x="2598205" y="1564832"/>
            <a:chExt cx="7098195" cy="47897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205" y="2924944"/>
              <a:ext cx="2808312" cy="223146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205" y="4123157"/>
              <a:ext cx="548597" cy="1106043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597" y="4123157"/>
              <a:ext cx="548597" cy="1106043"/>
            </a:xfrm>
            <a:prstGeom prst="rect">
              <a:avLst/>
            </a:prstGeom>
          </p:spPr>
        </p:pic>
        <p:cxnSp>
          <p:nvCxnSpPr>
            <p:cNvPr id="125" name="연결선: 구부러짐 124"/>
            <p:cNvCxnSpPr/>
            <p:nvPr/>
          </p:nvCxnSpPr>
          <p:spPr>
            <a:xfrm flipV="1">
              <a:off x="3689503" y="2063867"/>
              <a:ext cx="3829977" cy="2445253"/>
            </a:xfrm>
            <a:prstGeom prst="curvedConnector3">
              <a:avLst>
                <a:gd name="adj1" fmla="val 3156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구부러짐 128"/>
            <p:cNvCxnSpPr>
              <a:stCxn id="114" idx="3"/>
            </p:cNvCxnSpPr>
            <p:nvPr/>
          </p:nvCxnSpPr>
          <p:spPr>
            <a:xfrm>
              <a:off x="4595194" y="4676179"/>
              <a:ext cx="2924286" cy="141409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088" y="1564832"/>
              <a:ext cx="2808312" cy="223146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682" y="1838382"/>
              <a:ext cx="1191123" cy="1138413"/>
            </a:xfrm>
            <a:prstGeom prst="rect">
              <a:avLst/>
            </a:prstGeom>
            <a:ln w="28575">
              <a:solidFill>
                <a:schemeClr val="tx1"/>
              </a:solidFill>
              <a:prstDash val="lgDash"/>
            </a:ln>
          </p:spPr>
        </p:pic>
        <p:sp>
          <p:nvSpPr>
            <p:cNvPr id="143" name="직사각형 142"/>
            <p:cNvSpPr/>
            <p:nvPr/>
          </p:nvSpPr>
          <p:spPr>
            <a:xfrm>
              <a:off x="7666672" y="3021414"/>
              <a:ext cx="1251141" cy="2443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조회</a:t>
              </a: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66672" y="3303660"/>
              <a:ext cx="1251141" cy="2443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선물</a:t>
              </a: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088" y="4123157"/>
              <a:ext cx="2808312" cy="2231460"/>
            </a:xfrm>
            <a:prstGeom prst="rect">
              <a:avLst/>
            </a:prstGeom>
          </p:spPr>
        </p:pic>
        <p:sp>
          <p:nvSpPr>
            <p:cNvPr id="138" name="직사각형 137"/>
            <p:cNvSpPr/>
            <p:nvPr/>
          </p:nvSpPr>
          <p:spPr>
            <a:xfrm>
              <a:off x="7716180" y="4381469"/>
              <a:ext cx="1152128" cy="11521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188" y="4456853"/>
              <a:ext cx="1012001" cy="101200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4" name="직선 화살표 연결선 143"/>
            <p:cNvCxnSpPr>
              <a:cxnSpLocks noChangeShapeType="1"/>
              <a:endCxn id="138" idx="1"/>
            </p:cNvCxnSpPr>
            <p:nvPr/>
          </p:nvCxnSpPr>
          <p:spPr bwMode="auto">
            <a:xfrm>
              <a:off x="6435451" y="4956085"/>
              <a:ext cx="1280729" cy="1448"/>
            </a:xfrm>
            <a:prstGeom prst="straightConnector1">
              <a:avLst/>
            </a:prstGeom>
            <a:noFill/>
            <a:ln w="38100" algn="ctr">
              <a:solidFill>
                <a:schemeClr val="accent2"/>
              </a:solidFill>
              <a:round/>
              <a:headEnd/>
              <a:tailEnd type="arrow" w="med" len="med"/>
            </a:ln>
          </p:spPr>
        </p:cxnSp>
        <p:sp>
          <p:nvSpPr>
            <p:cNvPr id="150" name="직사각형 149"/>
            <p:cNvSpPr/>
            <p:nvPr/>
          </p:nvSpPr>
          <p:spPr>
            <a:xfrm>
              <a:off x="7666672" y="5845895"/>
              <a:ext cx="1251141" cy="2443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조회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7666672" y="5567555"/>
              <a:ext cx="1251141" cy="2443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현재 적립금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 flipH="1">
              <a:off x="6435453" y="2780928"/>
              <a:ext cx="123121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 flipV="1">
              <a:off x="6435451" y="2780928"/>
              <a:ext cx="0" cy="217660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3412367" y="3431605"/>
              <a:ext cx="1179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동전 관리 시스템</a:t>
              </a: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4221088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3943064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275051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997027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31" y="4499187"/>
            <a:ext cx="841990" cy="84199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307042" y="4936685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4902670" y="3917673"/>
            <a:ext cx="2108833" cy="915483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902670" y="4812513"/>
            <a:ext cx="4011192" cy="225699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802</Words>
  <Application>Microsoft Office PowerPoint</Application>
  <PresentationFormat>와이드스크린</PresentationFormat>
  <Paragraphs>237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함초롬돋움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396</cp:revision>
  <dcterms:created xsi:type="dcterms:W3CDTF">2016-02-20T17:01:51Z</dcterms:created>
  <dcterms:modified xsi:type="dcterms:W3CDTF">2016-12-18T12:17:22Z</dcterms:modified>
</cp:coreProperties>
</file>